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  <p:sldId id="264" r:id="rId11"/>
    <p:sldId id="274" r:id="rId12"/>
    <p:sldId id="266" r:id="rId13"/>
    <p:sldId id="272" r:id="rId14"/>
    <p:sldId id="268" r:id="rId15"/>
    <p:sldId id="267" r:id="rId16"/>
    <p:sldId id="275" r:id="rId17"/>
    <p:sldId id="270" r:id="rId18"/>
    <p:sldId id="273" r:id="rId19"/>
    <p:sldId id="271" r:id="rId20"/>
    <p:sldId id="269" r:id="rId21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94"/>
    <p:restoredTop sz="89870" autoAdjust="0"/>
  </p:normalViewPr>
  <p:slideViewPr>
    <p:cSldViewPr snapToGrid="0">
      <p:cViewPr varScale="1">
        <p:scale>
          <a:sx n="102" d="100"/>
          <a:sy n="102" d="100"/>
        </p:scale>
        <p:origin x="10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3D0F0-DDCB-BECA-19EE-807D89F13F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EF650D-BA09-05A3-EB5F-89131B6EA6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84619-FC0E-B64E-B208-3E00D7DC2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B4B66-5471-2BBD-2286-13F7BACEC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11BE0-AB00-16C0-07DA-70FE76E59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47552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D8CA6-BAAC-EEF4-6ED6-3AECC56A8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0F6632-7353-501E-49C8-408C430F7B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663C1-B5CB-3BFB-5B20-65794E0A7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7E2C9-D7CA-DC99-D176-647CE8F46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53194-A4BB-11DD-3257-064ADE098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80823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ACF316-8E94-644B-66A2-3D6383918B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07A26C-99E1-A2D5-F79A-204340D9C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91F35-96AE-6272-ABB0-102D23D91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64D44-21B8-F258-09A3-3CDB3BDD3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F4DB8-104F-5D03-9452-2F25C97CF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73696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46383-7698-2B27-7C36-0CF3CF8C6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A8A4D-79B3-8A0C-7921-361CFD7AE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72BA9-A63C-8F00-CC49-B3B4F7C8A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42621-DE20-19DD-7C87-EEC783CBF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BDE73-C4ED-F388-0C3C-6201E5A76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19712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014A3-13B0-C280-157D-908A1EB53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A0517-5907-4D5F-9B35-FB276AC31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49685-13B9-B66A-52DD-3C9B8EABB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9BF1E-F6F3-38D4-E8F3-77A6486C2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1C019-5522-0FB6-EDDE-E10ACAD96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4041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CADE5-FB85-C608-0191-5E8766700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C0780-376A-ADFA-37A2-4820B0DC31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1AD487-E365-1E3E-13D0-37B6EFAFC5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912CC-280C-3E57-49A2-A4055D8A1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2198D-31BB-B5A1-105F-DD31A0586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6BF02-68A0-04FD-51E7-415819C20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64485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383E1-8B44-1386-3ABC-A4A6CFD83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483E80-632A-00DE-2B73-07CF6B0E1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6B905F-B819-B6B9-F5A4-4C5FF8C19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B9FD89-49D4-6DF5-B105-260FFB5F33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00525B-30C2-E638-B020-C5FB3FC313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ED79E4-2A1F-51A7-8E9F-81EDF3A1F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460215-C566-029D-42D4-29DC7CD7E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5732CE-166C-7E08-80DB-5FEC9CB96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10727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3FF5D-12DA-B4ED-3D45-616525A2A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3CBFBB-9FA9-457E-E01A-772663471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979521-EA5C-91CE-78B3-191B2F8E3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D667C7-95AB-CCD7-4500-335DC01D7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21663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FBF281-B713-6D77-E373-D48658B6C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3CCA29-0D8B-6467-BFF6-CAF77609B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0C3D9E-05D9-5F10-EE77-B12C490CE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45333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F52-D124-CCBC-46A3-B12C9F469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11FE9-A4EF-6B81-0D10-A95376C8A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25F2C-EB82-682F-C411-042C71D263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A21728-26F2-D149-CBCD-E80D02B55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B3B6D-78B1-ED45-076E-CA4CF61DA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65275-F766-20C4-3A4B-077AE57FC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38847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B1F45-0241-DA5B-A6F4-72ACF238E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138A30-AFA5-40E2-ABD1-2F4DFA70FA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B57339-6DE2-4663-CBDD-F959B36FC2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D4731-47E8-08A2-92D0-2688BE25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685FA2-F241-A39C-82C2-D4EB8A27B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E355DA-DB01-FFB0-1F99-05A427AB1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40258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2F3D40-5E75-CBD8-A0CA-328FA23CC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855ED0-27FC-848E-3BA2-058C82EFD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0858E-6FE5-88D9-8740-6067463EA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87392E-8041-2445-9BC9-429D7250C73C}" type="datetimeFigureOut">
              <a:rPr lang="en-CN" smtClean="0"/>
              <a:t>06/06/2025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82958-194F-C5DB-43DA-E416A5C9CE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621F0-277B-F0B8-BE52-CE9917DF8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5BAC10-E81D-014A-8C48-E7EE24B72EDC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25603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and white background with white text&#10;&#10;AI-generated content may be incorrect.">
            <a:extLst>
              <a:ext uri="{FF2B5EF4-FFF2-40B4-BE49-F238E27FC236}">
                <a16:creationId xmlns:a16="http://schemas.microsoft.com/office/drawing/2014/main" id="{3D9220A6-43B0-B255-424F-C8EF9B472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77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5038AA-6769-6839-AE0B-DABBB98DA3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print of a design&#10;&#10;AI-generated content may be incorrect.">
            <a:extLst>
              <a:ext uri="{FF2B5EF4-FFF2-40B4-BE49-F238E27FC236}">
                <a16:creationId xmlns:a16="http://schemas.microsoft.com/office/drawing/2014/main" id="{CDD473E1-ACAB-EAEC-83AA-BF1505102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4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9E8BC6-6F84-E2AD-1F0C-B60466A63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5B951D7-2CEB-71D7-B9C5-6F14EE9A9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349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55CA37-E8E5-2559-3FCA-5968C42FF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C03C549A-2363-9A08-402E-014D4B3CA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890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85783-4F55-8507-A2F9-C120DD9B3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computer&#10;&#10;AI-generated content may be incorrect.">
            <a:extLst>
              <a:ext uri="{FF2B5EF4-FFF2-40B4-BE49-F238E27FC236}">
                <a16:creationId xmlns:a16="http://schemas.microsoft.com/office/drawing/2014/main" id="{41F01E57-7228-9B8F-BA81-CBFF4D7D0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902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6FFF5-F7D6-2297-116C-18FCDF0A0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54B1E7C-5223-EA9B-ECA4-077436A2B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23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B85683-971E-EB75-B2E1-0F328E3C1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AB905F-EECA-D148-3BCC-EB99F4965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588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5CB5B-C2F0-625F-6BBC-3DD1C9E1C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A7FF9C1-D810-247D-57DA-2F47D1E1D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9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6D3AC7-A706-9154-B53B-A5E3E2084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FB4A109-B289-562D-12F1-DEBF70690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04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EFD8B-8803-8D29-ED59-63DD435C9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B7FA43D-F1A5-0224-0C9D-41B334514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C8B8AA1-F18A-4128-94BA-AE2FE250B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902" y="1263191"/>
            <a:ext cx="5192097" cy="372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57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C0A61-A3F5-1123-E3A5-43870A138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and white screen with white squares&#10;&#10;AI-generated content may be incorrect.">
            <a:extLst>
              <a:ext uri="{FF2B5EF4-FFF2-40B4-BE49-F238E27FC236}">
                <a16:creationId xmlns:a16="http://schemas.microsoft.com/office/drawing/2014/main" id="{4BA7DBC1-4362-6ACF-CC7F-2EEC5E57D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39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F9FFA0-DAEE-8FA7-54CD-6C2403907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F0F6B2E2-13DC-5801-3B29-A6A73FC74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802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18BC3-97A3-5478-1B7B-6AE870DD8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2A465E36-3B88-058F-A340-878DAE52F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49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4F70F-DE88-A267-75FC-BCF71ED9F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men sitting at a table&#10;&#10;AI-generated content may be incorrect.">
            <a:extLst>
              <a:ext uri="{FF2B5EF4-FFF2-40B4-BE49-F238E27FC236}">
                <a16:creationId xmlns:a16="http://schemas.microsoft.com/office/drawing/2014/main" id="{306D00D1-7E91-6C40-F6A8-01DB31353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68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D83A5-CA49-7799-3D27-E3C04F597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website&#10;&#10;AI-generated content may be incorrect.">
            <a:extLst>
              <a:ext uri="{FF2B5EF4-FFF2-40B4-BE49-F238E27FC236}">
                <a16:creationId xmlns:a16="http://schemas.microsoft.com/office/drawing/2014/main" id="{39DCF265-2FE4-4CAD-E932-07994A8AB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839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BEF63-2DA2-96E2-5F5A-FD507E8DB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website&#10;&#10;AI-generated content may be incorrect.">
            <a:extLst>
              <a:ext uri="{FF2B5EF4-FFF2-40B4-BE49-F238E27FC236}">
                <a16:creationId xmlns:a16="http://schemas.microsoft.com/office/drawing/2014/main" id="{0138AA92-EF13-04C5-2B75-48F25249F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479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35DFBD-6A8B-7594-68C7-14788FF5C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machine&#10;&#10;AI-generated content may be incorrect.">
            <a:extLst>
              <a:ext uri="{FF2B5EF4-FFF2-40B4-BE49-F238E27FC236}">
                <a16:creationId xmlns:a16="http://schemas.microsoft.com/office/drawing/2014/main" id="{7634F87C-850E-215E-C605-BCAD551A7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8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80DCC-1AAF-5956-D6A3-D3EAC99B7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881A3617-C8AC-6036-D4F2-9D987804B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804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408A1-D7D3-1046-27FB-E8E694F16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print of a cad model&#10;&#10;AI-generated content may be incorrect.">
            <a:extLst>
              <a:ext uri="{FF2B5EF4-FFF2-40B4-BE49-F238E27FC236}">
                <a16:creationId xmlns:a16="http://schemas.microsoft.com/office/drawing/2014/main" id="{D7DB77A8-E43C-2FDD-C79A-6D1F4BDC2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4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DFD50B-1D5F-4A2F-2F2A-7403B2B91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print of a black box&#10;&#10;AI-generated content may be incorrect.">
            <a:extLst>
              <a:ext uri="{FF2B5EF4-FFF2-40B4-BE49-F238E27FC236}">
                <a16:creationId xmlns:a16="http://schemas.microsoft.com/office/drawing/2014/main" id="{0B329B72-08F0-DF64-1028-95B5EB1A0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246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0</Words>
  <Application>Microsoft Office PowerPoint</Application>
  <PresentationFormat>宽屏</PresentationFormat>
  <Paragraphs>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炜韬 江</dc:creator>
  <cp:lastModifiedBy>TZ KH</cp:lastModifiedBy>
  <cp:revision>4</cp:revision>
  <dcterms:created xsi:type="dcterms:W3CDTF">2025-06-05T18:42:58Z</dcterms:created>
  <dcterms:modified xsi:type="dcterms:W3CDTF">2025-06-05T20:25:08Z</dcterms:modified>
</cp:coreProperties>
</file>

<file path=docProps/thumbnail.jpeg>
</file>